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4" r:id="rId3"/>
    <p:sldId id="265" r:id="rId4"/>
    <p:sldId id="258" r:id="rId5"/>
    <p:sldId id="275" r:id="rId6"/>
    <p:sldId id="259" r:id="rId7"/>
    <p:sldId id="267" r:id="rId8"/>
    <p:sldId id="260" r:id="rId9"/>
    <p:sldId id="268" r:id="rId10"/>
    <p:sldId id="261" r:id="rId11"/>
    <p:sldId id="269" r:id="rId12"/>
    <p:sldId id="276" r:id="rId13"/>
    <p:sldId id="270" r:id="rId14"/>
    <p:sldId id="262" r:id="rId15"/>
    <p:sldId id="271" r:id="rId16"/>
    <p:sldId id="272" r:id="rId17"/>
    <p:sldId id="273" r:id="rId18"/>
    <p:sldId id="264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B2747F-B6F3-4D7E-AE4D-6B34123F8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8E43021-52E5-46DB-88D0-089ADBD42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C46B30-93BB-4B95-B827-629773CA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FE2D5C-BCBB-4310-A9BB-0CE1633D2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081530-F859-4885-BD2C-CCF55C41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704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DE11FE-FBDD-49FD-9A79-F217175B6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87B950B-EB7C-4E5C-8D02-35B822217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208895-1E72-48BA-A3B0-27EBFFE4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696FD0-9546-456A-B4F9-1E4A866E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0A61C7-AD1F-42CE-901F-A25774AA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79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944F9CC-E049-44C0-9DCC-98A738F8E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45F61AE-71F3-4AFF-8064-38417553A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B07BA-0342-4426-A035-30C2CD3C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104064-5D60-4E70-84D8-77522FE53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68E996-1A2E-4E64-9CEB-7097B85A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50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91F99E-7737-4190-9082-CEF91D93D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A61446-5A8C-4164-B504-FEAB74957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4B9AE9-DC80-402F-80A2-9A59B100A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FD6CA4-DACE-4F8F-8184-23C263EA5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1F1780-8781-49E0-A397-F92BF326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80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08B84B-E518-408B-B6A9-9091F6107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BCD5140-F383-4875-BEF1-2FF150790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4B0261-447D-440E-963F-99EB61B6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D7FDDC-F7A8-40F6-B52C-1A3CB2D0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EBF6D9-E8F9-43E4-B3B7-DBBCDC2D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50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244E0D-3976-49A4-87A9-D668A556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43CC37-05EF-4973-A08D-A5FDD5F1A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269208-CDCD-4706-A438-FD0732014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BCAE06-FC9C-4FB6-A19F-06EB363E1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DDF3A95-F6B6-49EB-B6CA-CD4541F21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C54F268-200C-4C3C-8C0A-F5A54EEB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490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64C9A4-3EDC-4460-8205-90C0C7735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D3CD413-6620-44C1-8BFB-2DA7B4422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A0136C-0114-4907-AE1D-30DF9E480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75B9280-620B-4FE4-ACC7-128CF8192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B7882CF-2712-4F4F-8894-FBA5EBAEE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443D093-7975-4D7B-AAFB-F84F3AAC1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2E56B4D-D07C-48EA-8997-C97094FA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BE7EE30-2E77-4F02-991A-E7FAB78D8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65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50FA25-0990-4FF1-AF95-5BFBB717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2221E1F-0832-4F58-A91E-08635470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00659C7-0DD3-4F3A-8BDC-A433AE39C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3E3EE93-B2EE-4215-91C1-B6F78D8F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3B82C92-C128-405F-A699-78599BCCC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0DBC533-8EDB-4C81-B2C0-7E871EA6A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90E45E-3A78-48F2-905F-D5153E71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13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41065-0400-48B0-A157-C6D40BE6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AEC138-01FC-4DE4-B1DF-3F35F0B86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E61DB4B-B80F-480D-8991-5154AEC62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AA7D350-01D0-4C69-BF2D-5F39999E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7C2F29-5670-4078-AED1-BD2926D2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2898F4C-1AE9-4F6F-8769-EB280084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61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5BBFE5-68A6-458F-B154-042C3F105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6D503E-2C5A-4C6B-9D6E-A55FA5B119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9EDBF0-5DBF-4A93-887E-78425D95A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A4CC25-B9CE-48A0-8A3B-6EA5054A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8E4A708-1493-4018-8050-2451A63D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170032-882D-4CA2-BF97-F26F8720F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8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1ED5AB8-2721-4A2E-93B1-CEB25A682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884AB8-BE43-43D8-AA94-0020DD04A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1B301C-4D3E-47A1-AE61-FBC4F483C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63AC5-EF87-4980-84F2-DE96AECD8982}" type="datetimeFigureOut">
              <a:rPr lang="pl-PL" smtClean="0"/>
              <a:t>2017-10-21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A46424-3ACA-419E-9ED3-C48A73CAB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5F196E-D009-4A8C-A9DF-F4B4C66E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69BA3-B33E-426F-9251-F0DADE6285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25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B4AA6E3-E74B-4BDF-8155-84326E027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85" y="741065"/>
            <a:ext cx="3619500" cy="55626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6A477579-FA50-42EA-B46F-36B9F73B84E4}"/>
              </a:ext>
            </a:extLst>
          </p:cNvPr>
          <p:cNvSpPr txBox="1"/>
          <p:nvPr/>
        </p:nvSpPr>
        <p:spPr>
          <a:xfrm>
            <a:off x="761368" y="1402652"/>
            <a:ext cx="29985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/>
              <a:t>Zawierzamy  Parafię Bogu w Trójcy Jedynemu z Maryją i św. Janem Pawłem II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8D497AF-21C7-4D4C-8907-B2117933281C}"/>
              </a:ext>
            </a:extLst>
          </p:cNvPr>
          <p:cNvSpPr txBox="1"/>
          <p:nvPr/>
        </p:nvSpPr>
        <p:spPr>
          <a:xfrm>
            <a:off x="8162488" y="2860646"/>
            <a:ext cx="38673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/>
              <a:t>Jubileusz </a:t>
            </a:r>
          </a:p>
          <a:p>
            <a:pPr algn="ctr"/>
            <a:r>
              <a:rPr lang="pl-PL" sz="4000" b="1" dirty="0"/>
              <a:t>1948 – 2018</a:t>
            </a:r>
          </a:p>
        </p:txBody>
      </p:sp>
    </p:spTree>
    <p:extLst>
      <p:ext uri="{BB962C8B-B14F-4D97-AF65-F5344CB8AC3E}">
        <p14:creationId xmlns:p14="http://schemas.microsoft.com/office/powerpoint/2010/main" val="793211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938B521-9873-48F7-802B-9BCC842721E1}"/>
              </a:ext>
            </a:extLst>
          </p:cNvPr>
          <p:cNvSpPr txBox="1"/>
          <p:nvPr/>
        </p:nvSpPr>
        <p:spPr>
          <a:xfrm rot="10800000" flipV="1">
            <a:off x="545284" y="237918"/>
            <a:ext cx="11266415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/>
          </a:p>
          <a:p>
            <a:pPr algn="ctr"/>
            <a:r>
              <a:rPr lang="pl-PL" sz="2800" dirty="0"/>
              <a:t>RÓŻAŃCOWA PANI NIEBA, ZIEMI</a:t>
            </a:r>
          </a:p>
          <a:p>
            <a:pPr algn="ctr"/>
            <a:endParaRPr lang="pl-PL" sz="2800" dirty="0">
              <a:solidFill>
                <a:srgbClr val="7030A0"/>
              </a:solidFill>
            </a:endParaRPr>
          </a:p>
          <a:p>
            <a:pPr algn="ctr"/>
            <a:r>
              <a:rPr lang="pl-PL" sz="2800" dirty="0"/>
              <a:t>1. Różańcowa Pani nieba, ziemi, Pozdrawiamy Cię głosy naszymi,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Do Ciebie się cały świat ucieka, </a:t>
            </a:r>
          </a:p>
          <a:p>
            <a:pPr algn="ctr"/>
            <a:r>
              <a:rPr lang="pl-PL" sz="2800" dirty="0"/>
              <a:t>Przez różaniec Twej pomocy czeka. </a:t>
            </a:r>
          </a:p>
          <a:p>
            <a:pPr algn="ctr"/>
            <a:r>
              <a:rPr lang="pl-PL" sz="2800" dirty="0"/>
              <a:t>Różańcowa Dziewico, Maryjo.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2. Przyszłaś do nas z matczynym zadaniem, Przestrzec ludzkość przed Bożym karaniem.</a:t>
            </a:r>
          </a:p>
          <a:p>
            <a:pPr algn="ctr"/>
            <a:r>
              <a:rPr lang="pl-PL" sz="2800" dirty="0"/>
              <a:t>3. Mówisz, że chcesz być dla nas obroną I ratować dusze, które toną.</a:t>
            </a:r>
          </a:p>
          <a:p>
            <a:pPr algn="ctr"/>
            <a:r>
              <a:rPr lang="pl-PL" sz="2800" dirty="0"/>
              <a:t>4. Więc w Fatimie wskazałaś różaniec , Że dla grzesznych to obrony szaniec.</a:t>
            </a:r>
          </a:p>
          <a:p>
            <a:pPr algn="ctr"/>
            <a:r>
              <a:rPr lang="pl-PL" sz="2800" dirty="0"/>
              <a:t>5. Tajemnice różańca świętego, Zdepczą wroga zbawienia naszego.</a:t>
            </a:r>
          </a:p>
          <a:p>
            <a:pPr algn="ctr"/>
            <a:r>
              <a:rPr lang="pl-PL" sz="2800" dirty="0"/>
              <a:t>6. Wtedy Serce me zatriumfuje, Ludzkość całą ono uratuje.</a:t>
            </a:r>
          </a:p>
        </p:txBody>
      </p:sp>
    </p:spTree>
    <p:extLst>
      <p:ext uri="{BB962C8B-B14F-4D97-AF65-F5344CB8AC3E}">
        <p14:creationId xmlns:p14="http://schemas.microsoft.com/office/powerpoint/2010/main" val="63197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6672FE2-2D37-461F-9382-03C4BBA352F5}"/>
              </a:ext>
            </a:extLst>
          </p:cNvPr>
          <p:cNvSpPr/>
          <p:nvPr/>
        </p:nvSpPr>
        <p:spPr>
          <a:xfrm>
            <a:off x="2013357" y="2114026"/>
            <a:ext cx="937050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V</a:t>
            </a:r>
            <a:r>
              <a:rPr lang="pl-PL" sz="2800" dirty="0"/>
              <a:t>. Niechaj nadejdzie kres przemocy, niesprawiedliwości wszędzie tam, gdzie one istnieją.</a:t>
            </a:r>
          </a:p>
          <a:p>
            <a:pPr algn="ctr"/>
            <a:r>
              <a:rPr lang="pl-PL" sz="2800" dirty="0"/>
              <a:t>Powtarzamy: </a:t>
            </a:r>
            <a:r>
              <a:rPr lang="pl-PL" sz="2800" dirty="0">
                <a:solidFill>
                  <a:srgbClr val="FF0000"/>
                </a:solidFill>
              </a:rPr>
              <a:t>Czuwaj na czekającej nas jeszcze drodze</a:t>
            </a:r>
            <a:r>
              <a:rPr lang="pl-PL" sz="2800" dirty="0"/>
              <a:t>.</a:t>
            </a:r>
          </a:p>
          <a:p>
            <a:pPr algn="ctr"/>
            <a:r>
              <a:rPr lang="pl-PL" sz="2800" dirty="0"/>
              <a:t>Niech w rodzinach zakwita jedność i zgoda.</a:t>
            </a:r>
          </a:p>
          <a:p>
            <a:pPr algn="ctr"/>
            <a:r>
              <a:rPr lang="pl-PL" sz="2800" dirty="0"/>
              <a:t>Niechaj nadejdzie pomiędzy narodami zrozumienie i szacunek.</a:t>
            </a:r>
          </a:p>
          <a:p>
            <a:pPr algn="ctr"/>
            <a:r>
              <a:rPr lang="pl-PL" sz="2800" dirty="0"/>
              <a:t>Niechaj prawdziwy pokój zapanuje na całym globie ziemskim.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9783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6672FE2-2D37-461F-9382-03C4BBA352F5}"/>
              </a:ext>
            </a:extLst>
          </p:cNvPr>
          <p:cNvSpPr/>
          <p:nvPr/>
        </p:nvSpPr>
        <p:spPr>
          <a:xfrm>
            <a:off x="1619075" y="503339"/>
            <a:ext cx="93453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dirty="0">
              <a:solidFill>
                <a:srgbClr val="7030A0"/>
              </a:solidFill>
            </a:endParaRPr>
          </a:p>
          <a:p>
            <a:pPr algn="ctr"/>
            <a:r>
              <a:rPr lang="pl-PL" sz="2800" dirty="0">
                <a:solidFill>
                  <a:srgbClr val="FF0000"/>
                </a:solidFill>
              </a:rPr>
              <a:t>VI</a:t>
            </a:r>
            <a:r>
              <a:rPr lang="pl-PL" sz="2800" dirty="0"/>
              <a:t>. Na czekającej nas jeszcze drodze.</a:t>
            </a:r>
          </a:p>
          <a:p>
            <a:pPr algn="ctr"/>
            <a:r>
              <a:rPr lang="pl-PL" sz="2800" dirty="0"/>
              <a:t>	Powtarzamy: </a:t>
            </a:r>
            <a:r>
              <a:rPr lang="pl-PL" sz="2800" dirty="0">
                <a:solidFill>
                  <a:srgbClr val="FF0000"/>
                </a:solidFill>
              </a:rPr>
              <a:t>Czuwaj, Maryjo</a:t>
            </a:r>
            <a:r>
              <a:rPr lang="pl-PL" sz="2800" dirty="0"/>
              <a:t>. </a:t>
            </a:r>
          </a:p>
          <a:p>
            <a:pPr algn="ctr"/>
            <a:r>
              <a:rPr lang="pl-PL" sz="2800" dirty="0"/>
              <a:t>Nad ludźmi.</a:t>
            </a:r>
          </a:p>
          <a:p>
            <a:pPr algn="ctr"/>
            <a:r>
              <a:rPr lang="pl-PL" sz="2800" dirty="0"/>
              <a:t>Nad narodami w nowej sytuacji, którym nadal zagraża widmo nowej wojny.</a:t>
            </a:r>
          </a:p>
          <a:p>
            <a:pPr algn="ctr"/>
            <a:r>
              <a:rPr lang="pl-PL" sz="2800" dirty="0"/>
              <a:t>Nad odpowiedzialnymi za losy państw.</a:t>
            </a:r>
          </a:p>
          <a:p>
            <a:pPr algn="ctr"/>
            <a:r>
              <a:rPr lang="pl-PL" sz="2800" dirty="0"/>
              <a:t>Nad tymi, co w swoich rękach mają przyszły los ludzkości.</a:t>
            </a:r>
          </a:p>
          <a:p>
            <a:pPr algn="ctr"/>
            <a:r>
              <a:rPr lang="pl-PL" sz="2800" dirty="0"/>
              <a:t>Nad Kościołem, zawsze narażonym na zasadzki tego świata.</a:t>
            </a:r>
          </a:p>
          <a:p>
            <a:pPr algn="ctr"/>
            <a:r>
              <a:rPr lang="pl-PL" sz="2800" dirty="0"/>
              <a:t>Na drodze nowej ewangelizacji Europy.</a:t>
            </a:r>
          </a:p>
          <a:p>
            <a:pPr algn="ctr"/>
            <a:r>
              <a:rPr lang="pl-PL" sz="2800" dirty="0"/>
              <a:t>Nad posługą następcy świętego Piotra – papieża Franciszka, który jest sługą Ewangelii i służy ludziom, kierując ich ku nowym horyzontom misyjnej działalności Kościoła.</a:t>
            </a:r>
          </a:p>
        </p:txBody>
      </p:sp>
    </p:spTree>
    <p:extLst>
      <p:ext uri="{BB962C8B-B14F-4D97-AF65-F5344CB8AC3E}">
        <p14:creationId xmlns:p14="http://schemas.microsoft.com/office/powerpoint/2010/main" val="3170311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BBD19C6-2F58-4679-BF65-B86214E2C3D3}"/>
              </a:ext>
            </a:extLst>
          </p:cNvPr>
          <p:cNvSpPr/>
          <p:nvPr/>
        </p:nvSpPr>
        <p:spPr>
          <a:xfrm>
            <a:off x="721453" y="293615"/>
            <a:ext cx="10914077" cy="626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NIEPOKALANA</a:t>
            </a:r>
          </a:p>
          <a:p>
            <a:pPr algn="ctr"/>
            <a:endParaRPr lang="pl-PL" sz="2800" dirty="0">
              <a:solidFill>
                <a:srgbClr val="7030A0"/>
              </a:solidFill>
            </a:endParaRPr>
          </a:p>
          <a:p>
            <a:pPr algn="ctr"/>
            <a:r>
              <a:rPr lang="pl-PL" sz="2800" dirty="0"/>
              <a:t>1. Niepokalana słoneczna Pani, Niewinna, czysta, jak lilii kwiat.</a:t>
            </a:r>
          </a:p>
          <a:p>
            <a:pPr algn="ctr"/>
            <a:r>
              <a:rPr lang="pl-PL" sz="2800" dirty="0"/>
              <a:t>Różaniec święty trzymasz w swej dłoni i do pokuty przyzywasz świat.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Fatimska Matko, błagamy Cię,</a:t>
            </a:r>
          </a:p>
          <a:p>
            <a:pPr algn="ctr"/>
            <a:r>
              <a:rPr lang="pl-PL" sz="2800" dirty="0"/>
              <a:t>Na dzieci swoje, zwróć oczy swe.</a:t>
            </a:r>
          </a:p>
          <a:p>
            <a:pPr algn="ctr"/>
            <a:r>
              <a:rPr lang="pl-PL" sz="2800" dirty="0"/>
              <a:t>          Nie daj nam zginąć, od grzechu chroń,</a:t>
            </a:r>
          </a:p>
          <a:p>
            <a:pPr algn="ctr"/>
            <a:r>
              <a:rPr lang="pl-PL" sz="2800" dirty="0"/>
              <a:t> A gdy zbłądzimy, podaj swą dłoń.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2. Niepokalana słoneczna Pani, Żądasz by każdy dźwigał swój krzyż. </a:t>
            </a:r>
          </a:p>
          <a:p>
            <a:pPr algn="ctr"/>
            <a:r>
              <a:rPr lang="pl-PL" sz="2800" dirty="0"/>
              <a:t>Unikał grzechu co Syna rani, Kierując, myśli ku Tobie wzwyż.</a:t>
            </a:r>
          </a:p>
          <a:p>
            <a:pPr algn="ctr"/>
            <a:r>
              <a:rPr lang="pl-PL" sz="2800" dirty="0"/>
              <a:t>3. Niepokalana słoneczna Pani, Usłysz pokornej modlitwy głos.</a:t>
            </a:r>
          </a:p>
          <a:p>
            <a:pPr algn="ctr"/>
            <a:r>
              <a:rPr lang="pl-PL" sz="2800" dirty="0"/>
              <a:t>Tobie swe serce niesiemy w dani, By je nie spotkał zawodu los.</a:t>
            </a:r>
          </a:p>
        </p:txBody>
      </p:sp>
    </p:spTree>
    <p:extLst>
      <p:ext uri="{BB962C8B-B14F-4D97-AF65-F5344CB8AC3E}">
        <p14:creationId xmlns:p14="http://schemas.microsoft.com/office/powerpoint/2010/main" val="198046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938B521-9873-48F7-802B-9BCC842721E1}"/>
              </a:ext>
            </a:extLst>
          </p:cNvPr>
          <p:cNvSpPr txBox="1"/>
          <p:nvPr/>
        </p:nvSpPr>
        <p:spPr>
          <a:xfrm rot="10800000" flipV="1">
            <a:off x="1015068" y="936716"/>
            <a:ext cx="1029329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</a:rPr>
              <a:t>VII</a:t>
            </a:r>
            <a:r>
              <a:rPr lang="pl-PL" sz="2800" dirty="0"/>
              <a:t>. W kolegialnej jedności z pasterzami.</a:t>
            </a:r>
          </a:p>
          <a:p>
            <a:pPr algn="ctr"/>
            <a:r>
              <a:rPr lang="pl-PL" sz="2800" dirty="0"/>
              <a:t>	Powtarzamy: </a:t>
            </a:r>
            <a:r>
              <a:rPr lang="pl-PL" sz="2800" dirty="0">
                <a:solidFill>
                  <a:srgbClr val="FF0000"/>
                </a:solidFill>
              </a:rPr>
              <a:t>Wszyscy powierzamy się Tobie z ufnością</a:t>
            </a:r>
            <a:r>
              <a:rPr lang="pl-PL" sz="2800" dirty="0"/>
              <a:t>.</a:t>
            </a:r>
          </a:p>
          <a:p>
            <a:pPr algn="ctr"/>
            <a:r>
              <a:rPr lang="pl-PL" sz="2800" dirty="0"/>
              <a:t>W komunii z całym ludem Bożym, rozsianym po świecie.</a:t>
            </a:r>
          </a:p>
          <a:p>
            <a:pPr algn="ctr"/>
            <a:r>
              <a:rPr lang="pl-PL" sz="2800" dirty="0"/>
              <a:t>Odnawiając dziś przed Tobą synowskie zawierzenie rodzaju ludzkiego.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>
                <a:solidFill>
                  <a:srgbClr val="FF0000"/>
                </a:solidFill>
              </a:rPr>
              <a:t>VIII</a:t>
            </a:r>
            <a:r>
              <a:rPr lang="pl-PL" sz="2800" dirty="0"/>
              <a:t>. Postanawiamy iść z Tobą za Chrystusem, Odkupicielem człowieka.</a:t>
            </a:r>
          </a:p>
          <a:p>
            <a:pPr algn="ctr"/>
            <a:r>
              <a:rPr lang="pl-PL" sz="2800" dirty="0"/>
              <a:t>	Powtarzamy: </a:t>
            </a:r>
            <a:r>
              <a:rPr lang="pl-PL" sz="2800" dirty="0">
                <a:solidFill>
                  <a:srgbClr val="FF0000"/>
                </a:solidFill>
              </a:rPr>
              <a:t>Wspomóż nas, Maryjo</a:t>
            </a:r>
            <a:r>
              <a:rPr lang="pl-PL" sz="2800" dirty="0"/>
              <a:t>. </a:t>
            </a:r>
          </a:p>
          <a:p>
            <a:pPr algn="ctr"/>
            <a:r>
              <a:rPr lang="pl-PL" sz="2800" dirty="0"/>
              <a:t>Niechaj nie ciąży nam zmęczenie.</a:t>
            </a:r>
          </a:p>
          <a:p>
            <a:pPr algn="ctr"/>
            <a:r>
              <a:rPr lang="pl-PL" sz="2800" dirty="0"/>
              <a:t>Niech trud nie opóźnia naszych kroków.</a:t>
            </a:r>
          </a:p>
          <a:p>
            <a:pPr algn="ctr"/>
            <a:r>
              <a:rPr lang="pl-PL" sz="2800" dirty="0"/>
              <a:t>Przeszkody niech odwagi w nas nie gaszą, a smutek radości serca.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59079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8B525FDF-0D8B-4E0C-A945-E6BBB8AD02B3}"/>
              </a:ext>
            </a:extLst>
          </p:cNvPr>
          <p:cNvSpPr/>
          <p:nvPr/>
        </p:nvSpPr>
        <p:spPr>
          <a:xfrm>
            <a:off x="1266738" y="788565"/>
            <a:ext cx="100164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PRZYCHODZISZ DO NAS, MARYJO</a:t>
            </a:r>
          </a:p>
          <a:p>
            <a:pPr algn="ctr"/>
            <a:endParaRPr lang="pl-PL" sz="2800" dirty="0">
              <a:solidFill>
                <a:srgbClr val="7030A0"/>
              </a:solidFill>
            </a:endParaRPr>
          </a:p>
          <a:p>
            <a:pPr algn="ctr"/>
            <a:r>
              <a:rPr lang="pl-PL" sz="2800" dirty="0"/>
              <a:t>1. Przychodzisz do nas, Maryjo, z Twoim Fatimskim wezwaniem: </a:t>
            </a:r>
          </a:p>
          <a:p>
            <a:pPr algn="ctr"/>
            <a:r>
              <a:rPr lang="pl-PL" sz="2800" dirty="0"/>
              <a:t>"Nawróćcie się, pokutujcie i odmawiajcie różaniec„.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 Maryja,</a:t>
            </a:r>
          </a:p>
          <a:p>
            <a:pPr algn="ctr"/>
            <a:r>
              <a:rPr lang="pl-PL" sz="2800" dirty="0"/>
              <a:t>                    z Tobą świata nadzieja!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2. Ty widzisz nasze cierpienie, Gdy grzech, jak głód nam doskwiera.</a:t>
            </a:r>
          </a:p>
          <a:p>
            <a:pPr algn="ctr"/>
            <a:r>
              <a:rPr lang="pl-PL" sz="2800" dirty="0"/>
              <a:t>Broń nas od zła, jak od wojny, Bo świat bez Boga umiera.</a:t>
            </a:r>
          </a:p>
          <a:p>
            <a:pPr algn="ctr"/>
            <a:r>
              <a:rPr lang="pl-PL" sz="2800" dirty="0"/>
              <a:t>3. Ofiarujemy Ci siebie, Grzeszni pielgrzymi tej ziemi.</a:t>
            </a:r>
          </a:p>
          <a:p>
            <a:pPr algn="ctr"/>
            <a:r>
              <a:rPr lang="pl-PL" sz="2800" dirty="0"/>
              <a:t>Wstaw się za nami u Boga, Ratuj nas, Matko z Fatimy.</a:t>
            </a:r>
          </a:p>
        </p:txBody>
      </p:sp>
    </p:spTree>
    <p:extLst>
      <p:ext uri="{BB962C8B-B14F-4D97-AF65-F5344CB8AC3E}">
        <p14:creationId xmlns:p14="http://schemas.microsoft.com/office/powerpoint/2010/main" val="204442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77D5911-1F50-432C-B1F3-FE0E8A1D2DC2}"/>
              </a:ext>
            </a:extLst>
          </p:cNvPr>
          <p:cNvSpPr/>
          <p:nvPr/>
        </p:nvSpPr>
        <p:spPr>
          <a:xfrm>
            <a:off x="3249335" y="1310267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800" dirty="0"/>
              <a:t>Maryjo, daj światu Chrystusa, Który jest naszym pokojem. Niechaj narodów nie dzieli już nienawiść i pragnienie zemsty. Świat zaś niech nie ulegnie mirażom fałszywego dobrobytu, który zabija godność osoby i wystawia na nieustanne ryzyko całe stworzenie. Czuwaj, Maryjo, nad naszą wędrówką i spraw, byśmy w niebie pełni radości oglądali Twego Syna. Amen.</a:t>
            </a:r>
          </a:p>
        </p:txBody>
      </p:sp>
    </p:spTree>
    <p:extLst>
      <p:ext uri="{BB962C8B-B14F-4D97-AF65-F5344CB8AC3E}">
        <p14:creationId xmlns:p14="http://schemas.microsoft.com/office/powerpoint/2010/main" val="4187750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C71D46CE-2184-4908-BD17-F368875CC012}"/>
              </a:ext>
            </a:extLst>
          </p:cNvPr>
          <p:cNvSpPr/>
          <p:nvPr/>
        </p:nvSpPr>
        <p:spPr>
          <a:xfrm>
            <a:off x="1895913" y="461395"/>
            <a:ext cx="88755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MARYJO, JA TWE DZIECIĘ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1. Maryjo, ja Twe dziecię, O podaj mi Twą dłoń,</a:t>
            </a:r>
          </a:p>
          <a:p>
            <a:pPr algn="ctr"/>
            <a:r>
              <a:rPr lang="pl-PL" sz="2800" dirty="0"/>
              <a:t>Od złego mnie w tym świecie, Od grzechu, Matko chroń.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Bądź z nami w każdy czas, </a:t>
            </a:r>
          </a:p>
          <a:p>
            <a:pPr algn="ctr"/>
            <a:r>
              <a:rPr lang="pl-PL" sz="2800" dirty="0"/>
              <a:t>Wspieraj i ratuj nas,</a:t>
            </a:r>
          </a:p>
          <a:p>
            <a:pPr algn="ctr"/>
            <a:r>
              <a:rPr lang="pl-PL" sz="2800" dirty="0"/>
              <a:t>            Matko, bądź z nami, w każdy czas!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2. O, tkliwe Twoje oczy, Ku dzieciom, Matko zniż,</a:t>
            </a:r>
          </a:p>
          <a:p>
            <a:pPr algn="ctr"/>
            <a:r>
              <a:rPr lang="pl-PL" sz="2800" dirty="0"/>
              <a:t>Gdy niemoc serce tłoczy, Ty je pociągnij w wzwyż.</a:t>
            </a:r>
          </a:p>
          <a:p>
            <a:pPr algn="ctr"/>
            <a:r>
              <a:rPr lang="pl-PL" sz="2800" dirty="0"/>
              <a:t>       </a:t>
            </a:r>
          </a:p>
          <a:p>
            <a:pPr algn="ctr"/>
            <a:r>
              <a:rPr lang="pl-PL" sz="2800" dirty="0"/>
              <a:t>3. Ty płoniesz blaskiem słońca, Rozpraszasz świata mrok,</a:t>
            </a:r>
          </a:p>
          <a:p>
            <a:pPr algn="ctr"/>
            <a:r>
              <a:rPr lang="pl-PL" sz="2800" dirty="0"/>
              <a:t>Niech w obraz Twój bez końca, Utkwiony mamy wzrok!</a:t>
            </a:r>
          </a:p>
        </p:txBody>
      </p:sp>
    </p:spTree>
    <p:extLst>
      <p:ext uri="{BB962C8B-B14F-4D97-AF65-F5344CB8AC3E}">
        <p14:creationId xmlns:p14="http://schemas.microsoft.com/office/powerpoint/2010/main" val="750338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9297CB8B-74B6-42EE-A4C9-A79203F21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842" y="248931"/>
            <a:ext cx="4683968" cy="649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0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637DCFF-C88A-479C-9868-404F4E43F481}"/>
              </a:ext>
            </a:extLst>
          </p:cNvPr>
          <p:cNvSpPr txBox="1"/>
          <p:nvPr/>
        </p:nvSpPr>
        <p:spPr>
          <a:xfrm>
            <a:off x="520117" y="461394"/>
            <a:ext cx="1131674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Z DALEKIEJ FATIMY</a:t>
            </a:r>
          </a:p>
          <a:p>
            <a:pPr algn="ctr"/>
            <a:endParaRPr lang="pl-PL" sz="2800" dirty="0"/>
          </a:p>
          <a:p>
            <a:pPr algn="ctr"/>
            <a:r>
              <a:rPr lang="pl-PL" b="1" dirty="0"/>
              <a:t>1. </a:t>
            </a:r>
            <a:r>
              <a:rPr lang="pl-PL" sz="2800" dirty="0"/>
              <a:t>Z dalekiej Fatimy donośnie brzmi dzwon, Zjawienie Maryi ogłasza nam On.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 Maryja,</a:t>
            </a:r>
          </a:p>
          <a:p>
            <a:pPr algn="ctr"/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 Maryja.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2. Spieszymy więc wszyscy wśród zmartwień i trosk, By w ręce Twe złożyć niepewny nasz los.</a:t>
            </a:r>
          </a:p>
          <a:p>
            <a:pPr algn="ctr"/>
            <a:r>
              <a:rPr lang="pl-PL" sz="2800" dirty="0"/>
              <a:t>  3. Dziewica przecudna w koronie dębu, Jej płaszcz jak śnieg biały, różaniec w ręku.</a:t>
            </a:r>
          </a:p>
          <a:p>
            <a:pPr algn="ctr"/>
            <a:r>
              <a:rPr lang="pl-PL" sz="2800" dirty="0"/>
              <a:t>4. Objawia się dzieciom, uśmiechem darzy, Choć smutek i troska przebija z twarzy.</a:t>
            </a:r>
          </a:p>
          <a:p>
            <a:pPr algn="ctr"/>
            <a:r>
              <a:rPr lang="pl-PL" sz="2800" dirty="0"/>
              <a:t>5. Skąd jesteś o Pani ? pytają dzieci, Ja z nieba przybywam upomnieć ludzi.</a:t>
            </a:r>
          </a:p>
        </p:txBody>
      </p:sp>
    </p:spTree>
    <p:extLst>
      <p:ext uri="{BB962C8B-B14F-4D97-AF65-F5344CB8AC3E}">
        <p14:creationId xmlns:p14="http://schemas.microsoft.com/office/powerpoint/2010/main" val="17957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637DCFF-C88A-479C-9868-404F4E43F481}"/>
              </a:ext>
            </a:extLst>
          </p:cNvPr>
          <p:cNvSpPr txBox="1"/>
          <p:nvPr/>
        </p:nvSpPr>
        <p:spPr>
          <a:xfrm>
            <a:off x="385894" y="1233183"/>
            <a:ext cx="115768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6. By Boga już więcej nie obrażali, Za grzechy i zbrodnie pokutowali.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 Maryja,</a:t>
            </a:r>
          </a:p>
          <a:p>
            <a:pPr algn="ctr"/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, </a:t>
            </a:r>
            <a:r>
              <a:rPr lang="pl-PL" sz="2800" dirty="0" err="1"/>
              <a:t>Ave</a:t>
            </a:r>
            <a:r>
              <a:rPr lang="pl-PL" sz="2800" dirty="0"/>
              <a:t> Maryja.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7. Za radą Twą Pani przejęci żalem, Błagamy wciąż Boga, by wstrzymał karę.</a:t>
            </a:r>
          </a:p>
          <a:p>
            <a:pPr algn="ctr"/>
            <a:r>
              <a:rPr lang="pl-PL" sz="2800" dirty="0"/>
              <a:t>8. Niesiemy swe modły do tronu Pana, Przez Serce Twe czyste, Niepokalana.</a:t>
            </a:r>
          </a:p>
          <a:p>
            <a:pPr algn="ctr"/>
            <a:r>
              <a:rPr lang="pl-PL" sz="2800" dirty="0"/>
              <a:t>9. Pragniemy nieść krzyże i doświadczenia, Przyjmując je w duchu wynagrodzenia.</a:t>
            </a:r>
          </a:p>
          <a:p>
            <a:pPr algn="ctr"/>
            <a:r>
              <a:rPr lang="pl-PL" sz="2800" dirty="0"/>
              <a:t>10. Różaniec, pokuta i umartwienie, Są naszym ratunkiem i ocaleniem.</a:t>
            </a:r>
          </a:p>
        </p:txBody>
      </p:sp>
    </p:spTree>
    <p:extLst>
      <p:ext uri="{BB962C8B-B14F-4D97-AF65-F5344CB8AC3E}">
        <p14:creationId xmlns:p14="http://schemas.microsoft.com/office/powerpoint/2010/main" val="1911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6D23885-ADAF-4E66-80C4-ACFA80577D73}"/>
              </a:ext>
            </a:extLst>
          </p:cNvPr>
          <p:cNvSpPr txBox="1"/>
          <p:nvPr/>
        </p:nvSpPr>
        <p:spPr>
          <a:xfrm>
            <a:off x="503341" y="780176"/>
            <a:ext cx="113838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Matko Odkupiciela, Gwiazdo morska, do nieba ścieżko najprościejsza, Tyś jest przechodnią bramą do raju wiecznego... racz podźwignąć, prosimy, lud upadający, w grzechach swych uwikłany, powstać z nich pragnący. Dziś, zgromadzeni u Twoich stóp, Matko Chrystusa i Matko Kościoła, raz jeszcze zwracamy się do Ciebie, aby podziękować za wszystko coś uczyniła w ciągu tych trudnych lat dla Kościoła, dla każdego z nas i dla całej ludzkości.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>
                <a:solidFill>
                  <a:srgbClr val="FF0000"/>
                </a:solidFill>
              </a:rPr>
              <a:t>I</a:t>
            </a:r>
            <a:r>
              <a:rPr lang="pl-PL" sz="2800" dirty="0"/>
              <a:t>. 1. Matko Chrystusowa i Matko Kościoła, dziś jesteśmy tutaj, aby dziękować,</a:t>
            </a:r>
          </a:p>
          <a:p>
            <a:pPr algn="ctr"/>
            <a:r>
              <a:rPr lang="pl-PL" sz="2800" dirty="0"/>
              <a:t>żeś zawsze nas wysłuchiwała, że okazywałaś się Matką.</a:t>
            </a:r>
          </a:p>
          <a:p>
            <a:pPr algn="ctr"/>
            <a:r>
              <a:rPr lang="pl-PL" sz="2800" dirty="0"/>
              <a:t>Powtarzamy: </a:t>
            </a:r>
            <a:r>
              <a:rPr lang="pl-PL" sz="2800" dirty="0">
                <a:solidFill>
                  <a:srgbClr val="FF0000"/>
                </a:solidFill>
              </a:rPr>
              <a:t>Dziękujemy Ci, Pani Fatimska</a:t>
            </a:r>
            <a:r>
              <a:rPr lang="pl-PL" sz="2800" dirty="0"/>
              <a:t>.</a:t>
            </a:r>
          </a:p>
          <a:p>
            <a:pPr algn="ctr"/>
            <a:r>
              <a:rPr lang="pl-PL" sz="2800" dirty="0"/>
              <a:t>2. Matko Misyjnego Kościoła, idącego drogami ziemi trzeciego millenium</a:t>
            </a:r>
          </a:p>
          <a:p>
            <a:pPr algn="ctr"/>
            <a:r>
              <a:rPr lang="pl-PL" sz="2800" dirty="0"/>
              <a:t>chrześcijaństwa, dziękujemy Ci za Twoją wędrówkę z nami.</a:t>
            </a:r>
          </a:p>
        </p:txBody>
      </p:sp>
    </p:spTree>
    <p:extLst>
      <p:ext uri="{BB962C8B-B14F-4D97-AF65-F5344CB8AC3E}">
        <p14:creationId xmlns:p14="http://schemas.microsoft.com/office/powerpoint/2010/main" val="301991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6D23885-ADAF-4E66-80C4-ACFA80577D73}"/>
              </a:ext>
            </a:extLst>
          </p:cNvPr>
          <p:cNvSpPr txBox="1"/>
          <p:nvPr/>
        </p:nvSpPr>
        <p:spPr>
          <a:xfrm>
            <a:off x="595619" y="436227"/>
            <a:ext cx="1114896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/>
          </a:p>
          <a:p>
            <a:pPr algn="ctr"/>
            <a:r>
              <a:rPr lang="pl-PL" sz="2600" dirty="0"/>
              <a:t>3. Matko ludzi, dziękujemy Ci za nieustanną opiekę, która pozwoliła nam uniknąć</a:t>
            </a:r>
          </a:p>
          <a:p>
            <a:pPr algn="ctr"/>
            <a:r>
              <a:rPr lang="pl-PL" sz="2600" dirty="0"/>
              <a:t>katastrof i nieodwracalnych zniszczeń, umożliwiła postęp i osiągnięcie</a:t>
            </a:r>
          </a:p>
          <a:p>
            <a:pPr algn="ctr"/>
            <a:r>
              <a:rPr lang="pl-PL" sz="2600" dirty="0"/>
              <a:t>nowoczesnych zdobyczy społecznych.</a:t>
            </a:r>
          </a:p>
          <a:p>
            <a:pPr algn="ctr"/>
            <a:r>
              <a:rPr lang="pl-PL" sz="2600" dirty="0"/>
              <a:t>4. Matko narodów, dziękujemy Ci za niespodziewane przemiany, które</a:t>
            </a:r>
          </a:p>
          <a:p>
            <a:pPr algn="ctr"/>
            <a:r>
              <a:rPr lang="pl-PL" sz="2600" dirty="0"/>
              <a:t>przywróciły wiarę w przyszłość narodom nazbyt już długo</a:t>
            </a:r>
          </a:p>
          <a:p>
            <a:pPr algn="ctr"/>
            <a:r>
              <a:rPr lang="pl-PL" sz="2600" dirty="0"/>
              <a:t>pozostającym w ucisku i upokorzeniu.</a:t>
            </a:r>
          </a:p>
          <a:p>
            <a:pPr algn="ctr"/>
            <a:r>
              <a:rPr lang="pl-PL" sz="2600" dirty="0"/>
              <a:t>5. Matko życia, dziękujemy Ci za liczne znaki mówiące o tym, że jesteś z nami,</a:t>
            </a:r>
          </a:p>
          <a:p>
            <a:pPr algn="ctr"/>
            <a:r>
              <a:rPr lang="pl-PL" sz="2600" dirty="0"/>
              <a:t>że chronisz nas przed złem i przed mocami śmierci.</a:t>
            </a:r>
          </a:p>
          <a:p>
            <a:pPr algn="ctr"/>
            <a:r>
              <a:rPr lang="pl-PL" sz="2600" dirty="0"/>
              <a:t>6. Matko życia ,dziękujemy Ci za to, że byłaś w szczególny sposób w dniu 13 maja</a:t>
            </a:r>
          </a:p>
          <a:p>
            <a:pPr algn="ctr"/>
            <a:r>
              <a:rPr lang="pl-PL" sz="2600" dirty="0"/>
              <a:t>1981 r. przy Janie Pawle II, który czuł przy sobie Twoją opiekuńczą</a:t>
            </a:r>
          </a:p>
          <a:p>
            <a:pPr algn="ctr"/>
            <a:r>
              <a:rPr lang="pl-PL" sz="2600" dirty="0"/>
              <a:t>obecność.</a:t>
            </a:r>
          </a:p>
          <a:p>
            <a:pPr algn="ctr"/>
            <a:r>
              <a:rPr lang="pl-PL" sz="2600" dirty="0"/>
              <a:t>7. Matko każdego człowieka, walcząca o życie, które nie zna śmierci, dziękujemy</a:t>
            </a:r>
          </a:p>
          <a:p>
            <a:pPr algn="ctr"/>
            <a:r>
              <a:rPr lang="pl-PL" sz="2600" dirty="0"/>
              <a:t>Ci, że wspomagasz nas w tej walce.</a:t>
            </a:r>
          </a:p>
          <a:p>
            <a:pPr algn="ctr"/>
            <a:r>
              <a:rPr lang="pl-PL" sz="2600" dirty="0"/>
              <a:t>Matko ludzkości odkupionej Krwią Chrystusa.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570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6D23885-ADAF-4E66-80C4-ACFA80577D73}"/>
              </a:ext>
            </a:extLst>
          </p:cNvPr>
          <p:cNvSpPr txBox="1"/>
          <p:nvPr/>
        </p:nvSpPr>
        <p:spPr>
          <a:xfrm>
            <a:off x="620786" y="671119"/>
            <a:ext cx="11190914" cy="5931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/>
          </a:p>
          <a:p>
            <a:pPr algn="ctr"/>
            <a:endParaRPr lang="pl-PL" sz="2800" dirty="0">
              <a:solidFill>
                <a:srgbClr val="FF0000"/>
              </a:solidFill>
            </a:endParaRPr>
          </a:p>
          <a:p>
            <a:pPr algn="ctr"/>
            <a:r>
              <a:rPr lang="pl-PL" sz="2800" dirty="0">
                <a:solidFill>
                  <a:srgbClr val="FF0000"/>
                </a:solidFill>
              </a:rPr>
              <a:t>II</a:t>
            </a:r>
            <a:r>
              <a:rPr lang="pl-PL" sz="2800" dirty="0"/>
              <a:t>. Matko miłości doskonałej.</a:t>
            </a:r>
          </a:p>
          <a:p>
            <a:pPr algn="ctr"/>
            <a:r>
              <a:rPr lang="pl-PL" sz="2800" dirty="0"/>
              <a:t>Powtarzamy: </a:t>
            </a:r>
            <a:r>
              <a:rPr lang="pl-PL" sz="2800" dirty="0">
                <a:solidFill>
                  <a:srgbClr val="FF0000"/>
                </a:solidFill>
              </a:rPr>
              <a:t>Okaż, że jesteś Matką</a:t>
            </a:r>
            <a:r>
              <a:rPr lang="pl-PL" sz="2800" dirty="0"/>
              <a:t>.</a:t>
            </a:r>
          </a:p>
          <a:p>
            <a:pPr algn="ctr"/>
            <a:r>
              <a:rPr lang="pl-PL" sz="2800" dirty="0"/>
              <a:t>Matko Nadziei i pokoju.</a:t>
            </a:r>
          </a:p>
          <a:p>
            <a:pPr algn="ctr"/>
            <a:r>
              <a:rPr lang="pl-PL" sz="2800" dirty="0"/>
              <a:t>Święta Matko Odkupiciela.</a:t>
            </a:r>
          </a:p>
          <a:p>
            <a:pPr algn="ctr"/>
            <a:r>
              <a:rPr lang="pl-PL" sz="2800" dirty="0"/>
              <a:t>Nie przestawaj okazywać, żeś jest Matką wszystkich, świat bowiem potrzebuje Ciebie.</a:t>
            </a:r>
          </a:p>
          <a:p>
            <a:pPr algn="ctr"/>
            <a:r>
              <a:rPr lang="pl-PL" sz="2800" dirty="0"/>
              <a:t>Nowa sytuacja narodów i Kościoła wciąż pozostaje chwiejna i niepewna.</a:t>
            </a:r>
          </a:p>
          <a:p>
            <a:pPr algn="ctr"/>
            <a:r>
              <a:rPr lang="pl-PL" sz="2800" dirty="0"/>
              <a:t>Wciąż jeszcze istnieje niebezpieczeństwo, że miejsce marksizmu może zająć ateizm w innej postaci, który wychwalając wolność zmierza</a:t>
            </a:r>
          </a:p>
          <a:p>
            <a:pPr algn="ctr"/>
            <a:r>
              <a:rPr lang="pl-PL" sz="2800" dirty="0"/>
              <a:t>do zniszczenia samych korzeni moralności ludzkiej i chrześcijańskiej.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925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6FDA8B76-BE4B-4A1E-89A9-09BB7F6642C7}"/>
              </a:ext>
            </a:extLst>
          </p:cNvPr>
          <p:cNvSpPr/>
          <p:nvPr/>
        </p:nvSpPr>
        <p:spPr>
          <a:xfrm>
            <a:off x="3115112" y="869601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800" dirty="0"/>
              <a:t>O PANI NASZA</a:t>
            </a:r>
          </a:p>
          <a:p>
            <a:pPr algn="ctr"/>
            <a:endParaRPr lang="pl-PL" sz="2800" dirty="0">
              <a:solidFill>
                <a:srgbClr val="7030A0"/>
              </a:solidFill>
            </a:endParaRPr>
          </a:p>
          <a:p>
            <a:pPr algn="ctr"/>
            <a:r>
              <a:rPr lang="pl-PL" sz="2800" dirty="0"/>
              <a:t>1. O Pani Nasza, Królowo nieba,</a:t>
            </a:r>
          </a:p>
          <a:p>
            <a:pPr algn="ctr"/>
            <a:r>
              <a:rPr lang="pl-PL" sz="2800" dirty="0"/>
              <a:t>Nadziejo życia, światłości blask.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Ref.: Niepokalana, Fatimska Pani</a:t>
            </a:r>
          </a:p>
          <a:p>
            <a:pPr algn="ctr"/>
            <a:r>
              <a:rPr lang="pl-PL" sz="2800" dirty="0"/>
              <a:t>Matko Jezusa i Matko ma.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2. Słoneczna Pani, Dziewico czysta,</a:t>
            </a:r>
          </a:p>
          <a:p>
            <a:pPr algn="ctr"/>
            <a:r>
              <a:rPr lang="pl-PL" sz="2800" dirty="0"/>
              <a:t>Dla nas grzeszników swą litość miej.</a:t>
            </a:r>
          </a:p>
          <a:p>
            <a:pPr algn="ctr"/>
            <a:r>
              <a:rPr lang="pl-PL" sz="2800" dirty="0"/>
              <a:t>3. O Matko Nasza, dobroci pełna</a:t>
            </a:r>
          </a:p>
          <a:p>
            <a:pPr algn="ctr"/>
            <a:r>
              <a:rPr lang="pl-PL" sz="2800" dirty="0"/>
              <a:t>Pod Twą opiekę chronimy się.</a:t>
            </a:r>
          </a:p>
        </p:txBody>
      </p:sp>
    </p:spTree>
    <p:extLst>
      <p:ext uri="{BB962C8B-B14F-4D97-AF65-F5344CB8AC3E}">
        <p14:creationId xmlns:p14="http://schemas.microsoft.com/office/powerpoint/2010/main" val="347240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0D9BC9CC-D046-4A32-B159-672D8907921C}"/>
              </a:ext>
            </a:extLst>
          </p:cNvPr>
          <p:cNvSpPr txBox="1"/>
          <p:nvPr/>
        </p:nvSpPr>
        <p:spPr>
          <a:xfrm>
            <a:off x="897622" y="83890"/>
            <a:ext cx="1070435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>
              <a:solidFill>
                <a:srgbClr val="7030A0"/>
              </a:solidFill>
            </a:endParaRPr>
          </a:p>
          <a:p>
            <a:pPr algn="ctr"/>
            <a:r>
              <a:rPr lang="pl-PL" sz="2800" dirty="0">
                <a:solidFill>
                  <a:srgbClr val="FF0000"/>
                </a:solidFill>
              </a:rPr>
              <a:t>III</a:t>
            </a:r>
            <a:r>
              <a:rPr lang="pl-PL" sz="2800" dirty="0"/>
              <a:t>. Bądź towarzyszką drogi człowieka XXI wieku.</a:t>
            </a:r>
          </a:p>
          <a:p>
            <a:pPr algn="ctr"/>
            <a:r>
              <a:rPr lang="pl-PL" sz="2800" dirty="0"/>
              <a:t>Powtarzamy: </a:t>
            </a:r>
            <a:r>
              <a:rPr lang="pl-PL" sz="2800" dirty="0">
                <a:solidFill>
                  <a:srgbClr val="FF0000"/>
                </a:solidFill>
              </a:rPr>
              <a:t>Bądź nam towarzyszką drogi</a:t>
            </a:r>
            <a:r>
              <a:rPr lang="pl-PL" sz="2800" dirty="0"/>
              <a:t>.</a:t>
            </a:r>
          </a:p>
          <a:p>
            <a:pPr algn="ctr"/>
            <a:r>
              <a:rPr lang="pl-PL" sz="2800" dirty="0"/>
              <a:t>Bądź towarzyszką drogi ludzi wszystkich kultur i ras.</a:t>
            </a:r>
          </a:p>
          <a:p>
            <a:pPr algn="ctr"/>
            <a:r>
              <a:rPr lang="pl-PL" sz="2800" dirty="0"/>
              <a:t>Bądź towarzyszką drogi wszystkich stanów i każdego wieku.</a:t>
            </a:r>
          </a:p>
          <a:p>
            <a:pPr algn="ctr"/>
            <a:r>
              <a:rPr lang="pl-PL" sz="2800" dirty="0"/>
              <a:t>Bądź towarzyszką narodów w ich dążeniu do solidarności i miłości wzajemnej.</a:t>
            </a:r>
          </a:p>
          <a:p>
            <a:pPr algn="ctr"/>
            <a:r>
              <a:rPr lang="pl-PL" sz="2800" dirty="0"/>
              <a:t>Bądź z młodymi, bohaterami dni pokoju, które nadejdą.</a:t>
            </a:r>
          </a:p>
          <a:p>
            <a:pPr algn="ctr"/>
            <a:r>
              <a:rPr lang="pl-PL" sz="2800" dirty="0"/>
              <a:t>Bądź towarzyszką drogi narodów, które niedawno odzyskały przestrzenie</a:t>
            </a:r>
          </a:p>
          <a:p>
            <a:pPr algn="ctr"/>
            <a:r>
              <a:rPr lang="pl-PL" sz="2800" dirty="0"/>
              <a:t>wolności i teraz budują swoją przyszłość.</a:t>
            </a:r>
          </a:p>
          <a:p>
            <a:pPr algn="ctr"/>
            <a:r>
              <a:rPr lang="pl-PL" sz="2800" dirty="0"/>
              <a:t>Bądź towarzyszką drogi Europy, która od Zachodu po Wschód nie zdoła</a:t>
            </a:r>
          </a:p>
          <a:p>
            <a:pPr algn="ctr"/>
            <a:r>
              <a:rPr lang="pl-PL" sz="2800" dirty="0"/>
              <a:t>odnaleźć swej prawdziwej tożsamości, jeżeli na nowo nie odkryje</a:t>
            </a:r>
          </a:p>
          <a:p>
            <a:pPr algn="ctr"/>
            <a:r>
              <a:rPr lang="pl-PL" sz="2800" dirty="0"/>
              <a:t>wspólnych korzeni.</a:t>
            </a:r>
          </a:p>
          <a:p>
            <a:pPr algn="ctr"/>
            <a:r>
              <a:rPr lang="pl-PL" sz="2800" dirty="0"/>
              <a:t>Potrzebuje Ciebie świat, ażeby położyć kres tak wielu i tak gwałtownym</a:t>
            </a:r>
          </a:p>
          <a:p>
            <a:pPr algn="ctr"/>
            <a:r>
              <a:rPr lang="pl-PL" sz="2800" dirty="0"/>
              <a:t>konfliktom, które wciąż jeszcze są jego udręką.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100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E7F457C6-8F2E-457F-9798-B0EA28A02AA8}"/>
              </a:ext>
            </a:extLst>
          </p:cNvPr>
          <p:cNvSpPr/>
          <p:nvPr/>
        </p:nvSpPr>
        <p:spPr>
          <a:xfrm>
            <a:off x="822121" y="1249960"/>
            <a:ext cx="106372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</a:rPr>
              <a:t>IV</a:t>
            </a:r>
            <a:r>
              <a:rPr lang="pl-PL" sz="2800" dirty="0"/>
              <a:t>. Temu, który umiera z głodu.</a:t>
            </a:r>
          </a:p>
          <a:p>
            <a:pPr algn="ctr"/>
            <a:r>
              <a:rPr lang="pl-PL" sz="2800" dirty="0"/>
              <a:t>Powtarzamy: </a:t>
            </a:r>
            <a:r>
              <a:rPr lang="pl-PL" sz="2800" dirty="0">
                <a:solidFill>
                  <a:srgbClr val="FF0000"/>
                </a:solidFill>
              </a:rPr>
              <a:t>Okaż, że jesteś Matką</a:t>
            </a:r>
            <a:r>
              <a:rPr lang="pl-PL" sz="2800" dirty="0"/>
              <a:t>.</a:t>
            </a:r>
          </a:p>
          <a:p>
            <a:pPr algn="ctr"/>
            <a:r>
              <a:rPr lang="pl-PL" sz="2800" dirty="0"/>
              <a:t>Temu, który jest śmiertelnie chory.</a:t>
            </a:r>
          </a:p>
          <a:p>
            <a:pPr algn="ctr"/>
            <a:r>
              <a:rPr lang="pl-PL" sz="2800" dirty="0"/>
              <a:t>Temu, kogo spotkała krzywda i niesprawiedliwość.</a:t>
            </a:r>
          </a:p>
          <a:p>
            <a:pPr algn="ctr"/>
            <a:r>
              <a:rPr lang="pl-PL" sz="2800" dirty="0"/>
              <a:t>Temu, kto nie znajduje pracy.</a:t>
            </a:r>
          </a:p>
          <a:p>
            <a:pPr algn="ctr"/>
            <a:r>
              <a:rPr lang="pl-PL" sz="2800" dirty="0"/>
              <a:t>Temu, który jest bezdomny i nie ma gdzie się schronić.</a:t>
            </a:r>
          </a:p>
          <a:p>
            <a:pPr algn="ctr"/>
            <a:r>
              <a:rPr lang="pl-PL" sz="2800" dirty="0"/>
              <a:t>Temu, kto znosi ucisk, jest wyzyskiwany.</a:t>
            </a:r>
          </a:p>
          <a:p>
            <a:pPr algn="ctr"/>
            <a:r>
              <a:rPr lang="pl-PL" sz="2800" dirty="0"/>
              <a:t>Temu, kto z dala od Boga rozpaczliwie i daremnie szuka uciszenia.</a:t>
            </a:r>
          </a:p>
          <a:p>
            <a:pPr algn="ctr"/>
            <a:r>
              <a:rPr lang="pl-PL" sz="2800" dirty="0"/>
              <a:t>Tym wszystkim, którzy bronią życia, które jest odbiciem miłości Boga, pomóż bronić go zawsze, od świtu aż po jego naturalny zachód.</a:t>
            </a:r>
          </a:p>
        </p:txBody>
      </p:sp>
    </p:spTree>
    <p:extLst>
      <p:ext uri="{BB962C8B-B14F-4D97-AF65-F5344CB8AC3E}">
        <p14:creationId xmlns:p14="http://schemas.microsoft.com/office/powerpoint/2010/main" val="646434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1403</Words>
  <Application>Microsoft Office PowerPoint</Application>
  <PresentationFormat>Panoramiczny</PresentationFormat>
  <Paragraphs>173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70.Lecie Parafii pw. Trójcy Świętej w Dobrzycy</dc:title>
  <dc:creator>Jarosøaw Rynowiecki</dc:creator>
  <cp:lastModifiedBy>Jarosøaw Rynowiecki</cp:lastModifiedBy>
  <cp:revision>23</cp:revision>
  <dcterms:created xsi:type="dcterms:W3CDTF">2017-10-12T20:05:37Z</dcterms:created>
  <dcterms:modified xsi:type="dcterms:W3CDTF">2017-10-21T12:56:30Z</dcterms:modified>
</cp:coreProperties>
</file>